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15" y="-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911E0-2813-4049-A655-3B30A351E3DF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35A8A-A36B-42D1-A57A-DD9153D86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22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35A8A-A36B-42D1-A57A-DD9153D86E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43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2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85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1191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39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86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18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55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67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25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0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3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9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1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3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5FCAFF1-D98F-494E-8C7A-DE63155607E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D1F92DA-9B42-46B1-BC37-18EF8AE61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2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5895" y="1"/>
            <a:ext cx="8195091" cy="625641"/>
          </a:xfrm>
        </p:spPr>
        <p:txBody>
          <a:bodyPr>
            <a:normAutofit fontScale="90000"/>
          </a:bodyPr>
          <a:lstStyle/>
          <a:p>
            <a:r>
              <a:rPr lang="en-US" dirty="0"/>
              <a:t>ATLANTIC UNION COLLEGE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5853" y="864524"/>
            <a:ext cx="10440987" cy="483013"/>
          </a:xfrm>
        </p:spPr>
        <p:txBody>
          <a:bodyPr>
            <a:normAutofit fontScale="85000" lnSpcReduction="10000"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APPENDIX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175657"/>
            <a:ext cx="1219199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1 :  Cover page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2 : Executive Summary/Problems Identified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3: Possible solutions using different strategic techniques, analyses and models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4:  TOWS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5: PESTEL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6: Blue Ocean Theory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7: Segmentation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8: Environmental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9: Critical Success Factor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10 : Corporate Social Responsibility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11: Strategic Capabilities (including VRIN)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12 : Benchmarking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13: Cultural Web Analysis</a:t>
            </a:r>
          </a:p>
          <a:p>
            <a:r>
              <a:rPr lang="fr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14 : Marketing Mix</a:t>
            </a:r>
          </a:p>
          <a:p>
            <a:r>
              <a:rPr lang="fr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15 : Four Cs business</a:t>
            </a:r>
          </a:p>
          <a:p>
            <a:r>
              <a:rPr lang="fr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9723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62</TotalTime>
  <Words>96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Tw Cen MT</vt:lpstr>
      <vt:lpstr>Droplet</vt:lpstr>
      <vt:lpstr>ATLANTIC UNION COLLEGE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ATLANTIC UNION COLLEGE</dc:title>
  <dc:creator>Delceta Palmer</dc:creator>
  <cp:lastModifiedBy>Will</cp:lastModifiedBy>
  <cp:revision>9</cp:revision>
  <dcterms:created xsi:type="dcterms:W3CDTF">2018-04-20T02:06:11Z</dcterms:created>
  <dcterms:modified xsi:type="dcterms:W3CDTF">2018-05-11T03:51:39Z</dcterms:modified>
</cp:coreProperties>
</file>